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405" r:id="rId2"/>
    <p:sldId id="403" r:id="rId3"/>
    <p:sldId id="396" r:id="rId4"/>
    <p:sldId id="404" r:id="rId5"/>
  </p:sldIdLst>
  <p:sldSz cx="9144000" cy="5143500" type="screen16x9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B301B821-A1FF-4177-AEE7-76D212191A09}" styleName="보통 스타일 1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08" autoAdjust="0"/>
    <p:restoredTop sz="89760" autoAdjust="0"/>
  </p:normalViewPr>
  <p:slideViewPr>
    <p:cSldViewPr>
      <p:cViewPr varScale="1">
        <p:scale>
          <a:sx n="209" d="100"/>
          <a:sy n="209" d="100"/>
        </p:scale>
        <p:origin x="192" y="1112"/>
      </p:cViewPr>
      <p:guideLst>
        <p:guide orient="horz" pos="2160"/>
        <p:guide pos="2880"/>
        <p:guide orient="horz" pos="16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D5550B-26C4-49A9-A5BA-636EF7BE6CE9}" type="datetimeFigureOut">
              <a:rPr lang="ko-KR" altLang="en-US" smtClean="0"/>
              <a:t>2024. 12. 19.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5DFA43-8D57-47FB-BC46-057616015C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33502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5DFA43-8D57-47FB-BC46-057616015C3B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80284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5DFA43-8D57-47FB-BC46-057616015C3B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09990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20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2024. 12. 19.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2024. 12. 19.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80"/>
            <a:ext cx="2057400" cy="43886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80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2024. 12. 19.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2024. 12. 19.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2024. 12. 19.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2024. 12. 19.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2024. 12. 19.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2024. 12. 19.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2024. 12. 19.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3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9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3" y="1076327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2024. 12. 19.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2024. 12. 19.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30EDBD-1C2D-4C1E-B459-B60219FAB484}" type="datetimeFigureOut">
              <a:rPr lang="ko-KR" altLang="en-US" smtClean="0"/>
              <a:t>2024. 12. 19.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829774E-6DA8-B449-B409-E469B9CC1F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292" y="339502"/>
            <a:ext cx="3386975" cy="451596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5FD329A-EC23-674D-8FD3-280F471DB3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556772" y="903997"/>
            <a:ext cx="4515966" cy="338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0605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모서리가 둥근 직사각형 13">
            <a:extLst>
              <a:ext uri="{FF2B5EF4-FFF2-40B4-BE49-F238E27FC236}">
                <a16:creationId xmlns:a16="http://schemas.microsoft.com/office/drawing/2014/main" id="{BCA3531E-27BD-DD46-B0EB-B2F59CB06521}"/>
              </a:ext>
            </a:extLst>
          </p:cNvPr>
          <p:cNvSpPr/>
          <p:nvPr/>
        </p:nvSpPr>
        <p:spPr>
          <a:xfrm>
            <a:off x="215516" y="2208115"/>
            <a:ext cx="1872208" cy="1512167"/>
          </a:xfrm>
          <a:prstGeom prst="roundRect">
            <a:avLst>
              <a:gd name="adj" fmla="val 6281"/>
            </a:avLst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altLang="ko-KR" sz="1400" b="1"/>
              <a:t>Master Node</a:t>
            </a:r>
            <a:br>
              <a:rPr lang="en-US" altLang="ko-KR" sz="1400" b="1"/>
            </a:br>
            <a:r>
              <a:rPr lang="en-US" altLang="ko-KR" sz="1400" b="1"/>
              <a:t>/ Raspberry Pi 5</a:t>
            </a:r>
          </a:p>
          <a:p>
            <a:pPr algn="ctr"/>
            <a:endParaRPr lang="en-US" altLang="ko-KR" sz="1200"/>
          </a:p>
          <a:p>
            <a:r>
              <a:rPr lang="en-US" altLang="ko-KR" sz="1200"/>
              <a:t>CPU : 4 Core</a:t>
            </a:r>
            <a:br>
              <a:rPr lang="en-US" altLang="ko-KR" sz="1200"/>
            </a:br>
            <a:r>
              <a:rPr lang="en-US" altLang="ko-KR" sz="1200"/>
              <a:t>Memory : 8</a:t>
            </a:r>
            <a:r>
              <a:rPr lang="ko-KR" altLang="en-US" sz="1200"/>
              <a:t> </a:t>
            </a:r>
            <a:r>
              <a:rPr lang="en-US" altLang="ko-KR" sz="1200"/>
              <a:t>GB</a:t>
            </a:r>
          </a:p>
          <a:p>
            <a:r>
              <a:rPr lang="en-US" altLang="ko-KR" sz="1200"/>
              <a:t>Storage : 64 GB</a:t>
            </a:r>
          </a:p>
          <a:p>
            <a:r>
              <a:rPr lang="en-US" altLang="ko-KR" sz="1200"/>
              <a:t>Network : 192.168.4.41</a:t>
            </a:r>
          </a:p>
        </p:txBody>
      </p:sp>
      <p:sp>
        <p:nvSpPr>
          <p:cNvPr id="67" name="모서리가 둥근 직사각형 13">
            <a:extLst>
              <a:ext uri="{FF2B5EF4-FFF2-40B4-BE49-F238E27FC236}">
                <a16:creationId xmlns:a16="http://schemas.microsoft.com/office/drawing/2014/main" id="{5C0EC2F2-3E8D-494C-8731-A878FE3504DF}"/>
              </a:ext>
            </a:extLst>
          </p:cNvPr>
          <p:cNvSpPr/>
          <p:nvPr/>
        </p:nvSpPr>
        <p:spPr>
          <a:xfrm>
            <a:off x="2375756" y="1364457"/>
            <a:ext cx="1872208" cy="1512167"/>
          </a:xfrm>
          <a:prstGeom prst="roundRect">
            <a:avLst>
              <a:gd name="adj" fmla="val 6281"/>
            </a:avLst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altLang="ko-KR" sz="1400" b="1"/>
              <a:t>Worker Node 01</a:t>
            </a:r>
            <a:br>
              <a:rPr lang="en-US" altLang="ko-KR" sz="1400" b="1"/>
            </a:br>
            <a:r>
              <a:rPr lang="en-US" altLang="ko-KR" sz="1400" b="1"/>
              <a:t>/ Raspberry Pi 5</a:t>
            </a:r>
          </a:p>
          <a:p>
            <a:pPr algn="ctr"/>
            <a:endParaRPr lang="en-US" altLang="ko-KR" sz="1200"/>
          </a:p>
          <a:p>
            <a:r>
              <a:rPr lang="en-US" altLang="ko-KR" sz="1200"/>
              <a:t>CPU : 4 Core</a:t>
            </a:r>
            <a:br>
              <a:rPr lang="en-US" altLang="ko-KR" sz="1200"/>
            </a:br>
            <a:r>
              <a:rPr lang="en-US" altLang="ko-KR" sz="1200"/>
              <a:t>Memory : 8</a:t>
            </a:r>
            <a:r>
              <a:rPr lang="ko-KR" altLang="en-US" sz="1200"/>
              <a:t> </a:t>
            </a:r>
            <a:r>
              <a:rPr lang="en-US" altLang="ko-KR" sz="1200"/>
              <a:t>GB</a:t>
            </a:r>
          </a:p>
          <a:p>
            <a:r>
              <a:rPr lang="en-US" altLang="ko-KR" sz="1200"/>
              <a:t>Storage : 64 GB</a:t>
            </a:r>
          </a:p>
          <a:p>
            <a:r>
              <a:rPr lang="en-US" altLang="ko-KR" sz="1200"/>
              <a:t>Network : 192.168.4.42</a:t>
            </a:r>
          </a:p>
        </p:txBody>
      </p:sp>
      <p:sp>
        <p:nvSpPr>
          <p:cNvPr id="68" name="모서리가 둥근 직사각형 13">
            <a:extLst>
              <a:ext uri="{FF2B5EF4-FFF2-40B4-BE49-F238E27FC236}">
                <a16:creationId xmlns:a16="http://schemas.microsoft.com/office/drawing/2014/main" id="{66FEC80C-0A55-7143-AB39-488E91413BDC}"/>
              </a:ext>
            </a:extLst>
          </p:cNvPr>
          <p:cNvSpPr/>
          <p:nvPr/>
        </p:nvSpPr>
        <p:spPr>
          <a:xfrm>
            <a:off x="2375756" y="3075805"/>
            <a:ext cx="1872208" cy="1512167"/>
          </a:xfrm>
          <a:prstGeom prst="roundRect">
            <a:avLst>
              <a:gd name="adj" fmla="val 6281"/>
            </a:avLst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altLang="ko-KR" sz="1400" b="1"/>
              <a:t>Worker Node 01</a:t>
            </a:r>
            <a:br>
              <a:rPr lang="en-US" altLang="ko-KR" sz="1400" b="1"/>
            </a:br>
            <a:r>
              <a:rPr lang="en-US" altLang="ko-KR" sz="1400" b="1"/>
              <a:t>/ Raspberry Pi 5</a:t>
            </a:r>
          </a:p>
          <a:p>
            <a:pPr algn="ctr"/>
            <a:endParaRPr lang="en-US" altLang="ko-KR" sz="1200"/>
          </a:p>
          <a:p>
            <a:r>
              <a:rPr lang="en-US" altLang="ko-KR" sz="1200"/>
              <a:t>CPU : 4 Core</a:t>
            </a:r>
            <a:br>
              <a:rPr lang="en-US" altLang="ko-KR" sz="1200"/>
            </a:br>
            <a:r>
              <a:rPr lang="en-US" altLang="ko-KR" sz="1200"/>
              <a:t>Memory : 8</a:t>
            </a:r>
            <a:r>
              <a:rPr lang="ko-KR" altLang="en-US" sz="1200"/>
              <a:t> </a:t>
            </a:r>
            <a:r>
              <a:rPr lang="en-US" altLang="ko-KR" sz="1200"/>
              <a:t>GB</a:t>
            </a:r>
          </a:p>
          <a:p>
            <a:r>
              <a:rPr lang="en-US" altLang="ko-KR" sz="1200"/>
              <a:t>Storage : 64 GB</a:t>
            </a:r>
          </a:p>
          <a:p>
            <a:r>
              <a:rPr lang="en-US" altLang="ko-KR" sz="1200"/>
              <a:t>Network : 192.168.4.43</a:t>
            </a:r>
          </a:p>
        </p:txBody>
      </p:sp>
      <p:sp>
        <p:nvSpPr>
          <p:cNvPr id="69" name="모서리가 둥근 직사각형 13">
            <a:extLst>
              <a:ext uri="{FF2B5EF4-FFF2-40B4-BE49-F238E27FC236}">
                <a16:creationId xmlns:a16="http://schemas.microsoft.com/office/drawing/2014/main" id="{A492CEAB-62B2-5940-A2C6-45C1FE4BB4FD}"/>
              </a:ext>
            </a:extLst>
          </p:cNvPr>
          <p:cNvSpPr/>
          <p:nvPr/>
        </p:nvSpPr>
        <p:spPr>
          <a:xfrm>
            <a:off x="4644008" y="1364457"/>
            <a:ext cx="1872208" cy="1512167"/>
          </a:xfrm>
          <a:prstGeom prst="roundRect">
            <a:avLst>
              <a:gd name="adj" fmla="val 6281"/>
            </a:avLst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altLang="ko-KR" sz="1400" b="1"/>
              <a:t>Storage Node 01</a:t>
            </a:r>
            <a:br>
              <a:rPr lang="en-US" altLang="ko-KR" sz="1400" b="1"/>
            </a:br>
            <a:r>
              <a:rPr lang="en-US" altLang="ko-KR" sz="1400" b="1"/>
              <a:t>/ Raspberry Pi 5</a:t>
            </a:r>
          </a:p>
          <a:p>
            <a:pPr algn="ctr"/>
            <a:endParaRPr lang="en-US" altLang="ko-KR" sz="1200"/>
          </a:p>
          <a:p>
            <a:r>
              <a:rPr lang="en-US" altLang="ko-KR" sz="1200"/>
              <a:t>CPU : 4 Core</a:t>
            </a:r>
            <a:br>
              <a:rPr lang="en-US" altLang="ko-KR" sz="1200"/>
            </a:br>
            <a:r>
              <a:rPr lang="en-US" altLang="ko-KR" sz="1200"/>
              <a:t>Memory : 8</a:t>
            </a:r>
            <a:r>
              <a:rPr lang="ko-KR" altLang="en-US" sz="1200"/>
              <a:t> </a:t>
            </a:r>
            <a:r>
              <a:rPr lang="en-US" altLang="ko-KR" sz="1200"/>
              <a:t>GB</a:t>
            </a:r>
          </a:p>
          <a:p>
            <a:r>
              <a:rPr lang="en-US" altLang="ko-KR" sz="1200"/>
              <a:t>Storage : 256 GB</a:t>
            </a:r>
          </a:p>
          <a:p>
            <a:r>
              <a:rPr lang="en-US" altLang="ko-KR" sz="1200"/>
              <a:t>Network : 192.168.4.44</a:t>
            </a:r>
          </a:p>
        </p:txBody>
      </p:sp>
      <p:sp>
        <p:nvSpPr>
          <p:cNvPr id="70" name="모서리가 둥근 직사각형 13">
            <a:extLst>
              <a:ext uri="{FF2B5EF4-FFF2-40B4-BE49-F238E27FC236}">
                <a16:creationId xmlns:a16="http://schemas.microsoft.com/office/drawing/2014/main" id="{C33B4E92-7E75-3C4D-B8D9-8E4126704F6C}"/>
              </a:ext>
            </a:extLst>
          </p:cNvPr>
          <p:cNvSpPr/>
          <p:nvPr/>
        </p:nvSpPr>
        <p:spPr>
          <a:xfrm>
            <a:off x="4644008" y="3075806"/>
            <a:ext cx="1872208" cy="1512167"/>
          </a:xfrm>
          <a:prstGeom prst="roundRect">
            <a:avLst>
              <a:gd name="adj" fmla="val 6281"/>
            </a:avLst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altLang="ko-KR" sz="1400" b="1"/>
              <a:t>Storage Node 02</a:t>
            </a:r>
            <a:br>
              <a:rPr lang="en-US" altLang="ko-KR" sz="1400" b="1"/>
            </a:br>
            <a:r>
              <a:rPr lang="en-US" altLang="ko-KR" sz="1400" b="1"/>
              <a:t>/ Raspberry Pi 5</a:t>
            </a:r>
          </a:p>
          <a:p>
            <a:pPr algn="ctr"/>
            <a:endParaRPr lang="en-US" altLang="ko-KR" sz="1200"/>
          </a:p>
          <a:p>
            <a:r>
              <a:rPr lang="en-US" altLang="ko-KR" sz="1200"/>
              <a:t>CPU : 4 Core</a:t>
            </a:r>
            <a:br>
              <a:rPr lang="en-US" altLang="ko-KR" sz="1200"/>
            </a:br>
            <a:r>
              <a:rPr lang="en-US" altLang="ko-KR" sz="1200"/>
              <a:t>Memory : 8</a:t>
            </a:r>
            <a:r>
              <a:rPr lang="ko-KR" altLang="en-US" sz="1200"/>
              <a:t> </a:t>
            </a:r>
            <a:r>
              <a:rPr lang="en-US" altLang="ko-KR" sz="1200"/>
              <a:t>GB</a:t>
            </a:r>
          </a:p>
          <a:p>
            <a:r>
              <a:rPr lang="en-US" altLang="ko-KR" sz="1200"/>
              <a:t>Storage : 256 GB</a:t>
            </a:r>
          </a:p>
          <a:p>
            <a:r>
              <a:rPr lang="en-US" altLang="ko-KR" sz="1200"/>
              <a:t>Network : 192.168.4.45</a:t>
            </a:r>
          </a:p>
        </p:txBody>
      </p:sp>
      <p:sp>
        <p:nvSpPr>
          <p:cNvPr id="71" name="모서리가 둥근 직사각형 13">
            <a:extLst>
              <a:ext uri="{FF2B5EF4-FFF2-40B4-BE49-F238E27FC236}">
                <a16:creationId xmlns:a16="http://schemas.microsoft.com/office/drawing/2014/main" id="{E583ED3B-3C15-504D-B5CE-8BF3AAD96044}"/>
              </a:ext>
            </a:extLst>
          </p:cNvPr>
          <p:cNvSpPr/>
          <p:nvPr/>
        </p:nvSpPr>
        <p:spPr>
          <a:xfrm>
            <a:off x="6912260" y="1364457"/>
            <a:ext cx="1872208" cy="1512167"/>
          </a:xfrm>
          <a:prstGeom prst="roundRect">
            <a:avLst>
              <a:gd name="adj" fmla="val 6281"/>
            </a:avLst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altLang="ko-KR" sz="1400" b="1"/>
              <a:t>GPU Node 01</a:t>
            </a:r>
            <a:br>
              <a:rPr lang="en-US" altLang="ko-KR" sz="1400" b="1"/>
            </a:br>
            <a:r>
              <a:rPr lang="en-US" altLang="ko-KR" sz="1400" b="1"/>
              <a:t>/ Jetson Nano</a:t>
            </a:r>
          </a:p>
          <a:p>
            <a:pPr algn="ctr"/>
            <a:endParaRPr lang="en-US" altLang="ko-KR" sz="1200"/>
          </a:p>
          <a:p>
            <a:r>
              <a:rPr lang="en-US" altLang="ko-KR" sz="1200"/>
              <a:t>CPU : 4 Core</a:t>
            </a:r>
            <a:br>
              <a:rPr lang="en-US" altLang="ko-KR" sz="1200"/>
            </a:br>
            <a:r>
              <a:rPr lang="en-US" altLang="ko-KR" sz="1200"/>
              <a:t>Memory : 4</a:t>
            </a:r>
            <a:r>
              <a:rPr lang="ko-KR" altLang="en-US" sz="1200"/>
              <a:t> </a:t>
            </a:r>
            <a:r>
              <a:rPr lang="en-US" altLang="ko-KR" sz="1200"/>
              <a:t>GB</a:t>
            </a:r>
          </a:p>
          <a:p>
            <a:r>
              <a:rPr lang="en-US" altLang="ko-KR" sz="1200"/>
              <a:t>Storage : 64 GB</a:t>
            </a:r>
          </a:p>
          <a:p>
            <a:r>
              <a:rPr lang="en-US" altLang="ko-KR" sz="1200"/>
              <a:t>Network : 192.168.4.46</a:t>
            </a:r>
          </a:p>
        </p:txBody>
      </p:sp>
      <p:sp>
        <p:nvSpPr>
          <p:cNvPr id="72" name="모서리가 둥근 직사각형 13">
            <a:extLst>
              <a:ext uri="{FF2B5EF4-FFF2-40B4-BE49-F238E27FC236}">
                <a16:creationId xmlns:a16="http://schemas.microsoft.com/office/drawing/2014/main" id="{F9F9F9B3-8E5C-3240-A2BF-AF1DEFE3B352}"/>
              </a:ext>
            </a:extLst>
          </p:cNvPr>
          <p:cNvSpPr/>
          <p:nvPr/>
        </p:nvSpPr>
        <p:spPr>
          <a:xfrm>
            <a:off x="6912260" y="3075806"/>
            <a:ext cx="1872208" cy="1512167"/>
          </a:xfrm>
          <a:prstGeom prst="roundRect">
            <a:avLst>
              <a:gd name="adj" fmla="val 6281"/>
            </a:avLst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altLang="ko-KR" sz="1400" b="1"/>
              <a:t>GPU Node 02</a:t>
            </a:r>
            <a:br>
              <a:rPr lang="en-US" altLang="ko-KR" sz="1400" b="1"/>
            </a:br>
            <a:r>
              <a:rPr lang="en-US" altLang="ko-KR" sz="1400" b="1"/>
              <a:t>/ Jetson Nano</a:t>
            </a:r>
          </a:p>
          <a:p>
            <a:pPr algn="ctr"/>
            <a:endParaRPr lang="en-US" altLang="ko-KR" sz="1200"/>
          </a:p>
          <a:p>
            <a:r>
              <a:rPr lang="en-US" altLang="ko-KR" sz="1200"/>
              <a:t>CPU : 4 Core</a:t>
            </a:r>
            <a:br>
              <a:rPr lang="en-US" altLang="ko-KR" sz="1200"/>
            </a:br>
            <a:r>
              <a:rPr lang="en-US" altLang="ko-KR" sz="1200"/>
              <a:t>Memory : 4</a:t>
            </a:r>
            <a:r>
              <a:rPr lang="ko-KR" altLang="en-US" sz="1200"/>
              <a:t> </a:t>
            </a:r>
            <a:r>
              <a:rPr lang="en-US" altLang="ko-KR" sz="1200"/>
              <a:t>GB</a:t>
            </a:r>
          </a:p>
          <a:p>
            <a:r>
              <a:rPr lang="en-US" altLang="ko-KR" sz="1200"/>
              <a:t>Storage : 64 GB</a:t>
            </a:r>
          </a:p>
          <a:p>
            <a:r>
              <a:rPr lang="en-US" altLang="ko-KR" sz="1200"/>
              <a:t>Network : 192.168.4.47</a:t>
            </a:r>
          </a:p>
        </p:txBody>
      </p:sp>
      <p:sp>
        <p:nvSpPr>
          <p:cNvPr id="73" name="모서리가 둥근 직사각형 13">
            <a:extLst>
              <a:ext uri="{FF2B5EF4-FFF2-40B4-BE49-F238E27FC236}">
                <a16:creationId xmlns:a16="http://schemas.microsoft.com/office/drawing/2014/main" id="{A3E2F71F-5221-CA47-B8BE-EE9FDA29D668}"/>
              </a:ext>
            </a:extLst>
          </p:cNvPr>
          <p:cNvSpPr/>
          <p:nvPr/>
        </p:nvSpPr>
        <p:spPr>
          <a:xfrm>
            <a:off x="2267744" y="716384"/>
            <a:ext cx="2088232" cy="3960440"/>
          </a:xfrm>
          <a:prstGeom prst="roundRect">
            <a:avLst>
              <a:gd name="adj" fmla="val 6281"/>
            </a:avLst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altLang="ko-KR" sz="1400" b="1"/>
              <a:t>Worker</a:t>
            </a:r>
            <a:br>
              <a:rPr lang="en-US" altLang="ko-KR" sz="1400" b="1"/>
            </a:br>
            <a:r>
              <a:rPr lang="en-US" altLang="ko-KR" sz="1400" b="1"/>
              <a:t>Node Group</a:t>
            </a:r>
            <a:endParaRPr lang="en-US" altLang="ko-KR" sz="1200"/>
          </a:p>
        </p:txBody>
      </p:sp>
      <p:sp>
        <p:nvSpPr>
          <p:cNvPr id="74" name="모서리가 둥근 직사각형 13">
            <a:extLst>
              <a:ext uri="{FF2B5EF4-FFF2-40B4-BE49-F238E27FC236}">
                <a16:creationId xmlns:a16="http://schemas.microsoft.com/office/drawing/2014/main" id="{35FAB8B5-D8A7-DE47-B8AB-8A7D6D0D6B39}"/>
              </a:ext>
            </a:extLst>
          </p:cNvPr>
          <p:cNvSpPr/>
          <p:nvPr/>
        </p:nvSpPr>
        <p:spPr>
          <a:xfrm>
            <a:off x="4535996" y="716384"/>
            <a:ext cx="2088232" cy="3960440"/>
          </a:xfrm>
          <a:prstGeom prst="roundRect">
            <a:avLst>
              <a:gd name="adj" fmla="val 6281"/>
            </a:avLst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altLang="ko-KR" sz="1400" b="1"/>
              <a:t>Storage</a:t>
            </a:r>
            <a:br>
              <a:rPr lang="en-US" altLang="ko-KR" sz="1400" b="1"/>
            </a:br>
            <a:r>
              <a:rPr lang="en-US" altLang="ko-KR" sz="1400" b="1"/>
              <a:t>Node Group</a:t>
            </a:r>
            <a:endParaRPr lang="en-US" altLang="ko-KR" sz="1200"/>
          </a:p>
        </p:txBody>
      </p:sp>
      <p:sp>
        <p:nvSpPr>
          <p:cNvPr id="75" name="모서리가 둥근 직사각형 13">
            <a:extLst>
              <a:ext uri="{FF2B5EF4-FFF2-40B4-BE49-F238E27FC236}">
                <a16:creationId xmlns:a16="http://schemas.microsoft.com/office/drawing/2014/main" id="{DC82091A-6D3C-E745-8487-A425E1856359}"/>
              </a:ext>
            </a:extLst>
          </p:cNvPr>
          <p:cNvSpPr/>
          <p:nvPr/>
        </p:nvSpPr>
        <p:spPr>
          <a:xfrm>
            <a:off x="6804248" y="716384"/>
            <a:ext cx="2088232" cy="3960440"/>
          </a:xfrm>
          <a:prstGeom prst="roundRect">
            <a:avLst>
              <a:gd name="adj" fmla="val 6281"/>
            </a:avLst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altLang="ko-KR" sz="1400" b="1"/>
              <a:t>GPU</a:t>
            </a:r>
            <a:br>
              <a:rPr lang="en-US" altLang="ko-KR" sz="1400" b="1"/>
            </a:br>
            <a:r>
              <a:rPr lang="en-US" altLang="ko-KR" sz="1400" b="1"/>
              <a:t>Node Group</a:t>
            </a:r>
            <a:endParaRPr lang="en-US" altLang="ko-KR" sz="1200"/>
          </a:p>
        </p:txBody>
      </p:sp>
    </p:spTree>
    <p:extLst>
      <p:ext uri="{BB962C8B-B14F-4D97-AF65-F5344CB8AC3E}">
        <p14:creationId xmlns:p14="http://schemas.microsoft.com/office/powerpoint/2010/main" val="25811850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A4947E-ED35-400B-A070-F5C82E717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5BCA73-BAFB-463B-8961-D3E290BC14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69384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/>
          <p:cNvSpPr>
            <a:spLocks noGrp="1"/>
          </p:cNvSpPr>
          <p:nvPr>
            <p:ph type="title"/>
          </p:nvPr>
        </p:nvSpPr>
        <p:spPr>
          <a:xfrm>
            <a:off x="457200" y="-20538"/>
            <a:ext cx="8229600" cy="857250"/>
          </a:xfrm>
        </p:spPr>
        <p:txBody>
          <a:bodyPr>
            <a:normAutofit/>
          </a:bodyPr>
          <a:lstStyle/>
          <a:p>
            <a:r>
              <a:rPr lang="en-US" altLang="ko-KR"/>
              <a:t>Cluster</a:t>
            </a:r>
            <a:endParaRPr lang="ko-KR" altLang="en-US" dirty="0"/>
          </a:p>
        </p:txBody>
      </p:sp>
      <p:sp>
        <p:nvSpPr>
          <p:cNvPr id="36" name="모서리가 둥근 직사각형 13">
            <a:extLst>
              <a:ext uri="{FF2B5EF4-FFF2-40B4-BE49-F238E27FC236}">
                <a16:creationId xmlns:a16="http://schemas.microsoft.com/office/drawing/2014/main" id="{BCA3531E-27BD-DD46-B0EB-B2F59CB06521}"/>
              </a:ext>
            </a:extLst>
          </p:cNvPr>
          <p:cNvSpPr/>
          <p:nvPr/>
        </p:nvSpPr>
        <p:spPr>
          <a:xfrm>
            <a:off x="107504" y="1275607"/>
            <a:ext cx="3096344" cy="3240359"/>
          </a:xfrm>
          <a:prstGeom prst="roundRect">
            <a:avLst>
              <a:gd name="adj" fmla="val 6281"/>
            </a:avLst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altLang="ko-KR" sz="1400" b="1"/>
              <a:t>Master Node</a:t>
            </a:r>
            <a:br>
              <a:rPr lang="en-US" altLang="ko-KR" sz="1400" b="1"/>
            </a:br>
            <a:r>
              <a:rPr lang="en-US" altLang="ko-KR" sz="1400" b="1"/>
              <a:t>/ Raspberry Pi 5</a:t>
            </a:r>
          </a:p>
          <a:p>
            <a:pPr algn="ctr"/>
            <a:endParaRPr lang="en-US" altLang="ko-KR" sz="1200"/>
          </a:p>
          <a:p>
            <a:pPr algn="ctr"/>
            <a:endParaRPr lang="en-US" altLang="ko-KR" sz="1200"/>
          </a:p>
          <a:p>
            <a:pPr algn="ctr"/>
            <a:endParaRPr lang="en-US" altLang="ko-KR" sz="1200"/>
          </a:p>
          <a:p>
            <a:pPr algn="ctr"/>
            <a:endParaRPr lang="en-US" altLang="ko-KR" sz="1200"/>
          </a:p>
          <a:p>
            <a:pPr algn="ctr"/>
            <a:endParaRPr lang="en-US" altLang="ko-KR" sz="1200"/>
          </a:p>
          <a:p>
            <a:pPr algn="ctr"/>
            <a:endParaRPr lang="en-US" altLang="ko-KR" sz="1200"/>
          </a:p>
          <a:p>
            <a:pPr algn="ctr"/>
            <a:endParaRPr lang="en-US" altLang="ko-KR" sz="1200"/>
          </a:p>
          <a:p>
            <a:pPr algn="ctr"/>
            <a:endParaRPr lang="en-US" altLang="ko-KR" sz="1200"/>
          </a:p>
          <a:p>
            <a:endParaRPr lang="en-US" altLang="ko-KR" sz="1200"/>
          </a:p>
          <a:p>
            <a:endParaRPr lang="en-US" altLang="ko-KR" sz="1200"/>
          </a:p>
          <a:p>
            <a:r>
              <a:rPr lang="en-US" altLang="ko-KR" sz="1200"/>
              <a:t>CPU : 4 Core</a:t>
            </a:r>
            <a:br>
              <a:rPr lang="en-US" altLang="ko-KR" sz="1200"/>
            </a:br>
            <a:r>
              <a:rPr lang="en-US" altLang="ko-KR" sz="1200"/>
              <a:t>Memory : 8</a:t>
            </a:r>
            <a:r>
              <a:rPr lang="ko-KR" altLang="en-US" sz="1200"/>
              <a:t> </a:t>
            </a:r>
            <a:r>
              <a:rPr lang="en-US" altLang="ko-KR" sz="1200"/>
              <a:t>GB</a:t>
            </a:r>
          </a:p>
          <a:p>
            <a:r>
              <a:rPr lang="en-US" altLang="ko-KR" sz="1200"/>
              <a:t>Storage : 64 GB</a:t>
            </a:r>
          </a:p>
          <a:p>
            <a:r>
              <a:rPr lang="en-US" altLang="ko-KR" sz="1200"/>
              <a:t>Network : 192.168.4.41</a:t>
            </a:r>
          </a:p>
        </p:txBody>
      </p:sp>
      <p:sp>
        <p:nvSpPr>
          <p:cNvPr id="38" name="모서리가 둥근 직사각형 18">
            <a:extLst>
              <a:ext uri="{FF2B5EF4-FFF2-40B4-BE49-F238E27FC236}">
                <a16:creationId xmlns:a16="http://schemas.microsoft.com/office/drawing/2014/main" id="{AE1D5AE2-9ECB-5549-8A3A-7249C06B77A4}"/>
              </a:ext>
            </a:extLst>
          </p:cNvPr>
          <p:cNvSpPr/>
          <p:nvPr/>
        </p:nvSpPr>
        <p:spPr>
          <a:xfrm>
            <a:off x="1187624" y="1923678"/>
            <a:ext cx="936104" cy="504056"/>
          </a:xfrm>
          <a:prstGeom prst="roundRect">
            <a:avLst>
              <a:gd name="adj" fmla="val 11578"/>
            </a:avLst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/>
              <a:t>K8s API Server</a:t>
            </a:r>
          </a:p>
        </p:txBody>
      </p:sp>
      <p:sp>
        <p:nvSpPr>
          <p:cNvPr id="58" name="모서리가 둥근 직사각형 18">
            <a:extLst>
              <a:ext uri="{FF2B5EF4-FFF2-40B4-BE49-F238E27FC236}">
                <a16:creationId xmlns:a16="http://schemas.microsoft.com/office/drawing/2014/main" id="{E627CD23-13E3-4146-B382-363BAC9A96D9}"/>
              </a:ext>
            </a:extLst>
          </p:cNvPr>
          <p:cNvSpPr/>
          <p:nvPr/>
        </p:nvSpPr>
        <p:spPr>
          <a:xfrm>
            <a:off x="179512" y="1923678"/>
            <a:ext cx="936104" cy="504056"/>
          </a:xfrm>
          <a:prstGeom prst="roundRect">
            <a:avLst>
              <a:gd name="adj" fmla="val 11578"/>
            </a:avLst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/>
              <a:t>etcd</a:t>
            </a:r>
          </a:p>
          <a:p>
            <a:pPr algn="ctr"/>
            <a:r>
              <a:rPr lang="en-US" altLang="ko-KR" sz="1100"/>
              <a:t>Server</a:t>
            </a:r>
          </a:p>
        </p:txBody>
      </p:sp>
      <p:sp>
        <p:nvSpPr>
          <p:cNvPr id="60" name="모서리가 둥근 직사각형 18">
            <a:extLst>
              <a:ext uri="{FF2B5EF4-FFF2-40B4-BE49-F238E27FC236}">
                <a16:creationId xmlns:a16="http://schemas.microsoft.com/office/drawing/2014/main" id="{A11B2948-EA4F-4546-8012-F97BED5E609B}"/>
              </a:ext>
            </a:extLst>
          </p:cNvPr>
          <p:cNvSpPr/>
          <p:nvPr/>
        </p:nvSpPr>
        <p:spPr>
          <a:xfrm>
            <a:off x="2195736" y="1923678"/>
            <a:ext cx="936104" cy="504056"/>
          </a:xfrm>
          <a:prstGeom prst="roundRect">
            <a:avLst>
              <a:gd name="adj" fmla="val 11578"/>
            </a:avLst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/>
              <a:t>K8s Controller Manager</a:t>
            </a:r>
          </a:p>
        </p:txBody>
      </p:sp>
      <p:sp>
        <p:nvSpPr>
          <p:cNvPr id="62" name="모서리가 둥근 직사각형 18">
            <a:extLst>
              <a:ext uri="{FF2B5EF4-FFF2-40B4-BE49-F238E27FC236}">
                <a16:creationId xmlns:a16="http://schemas.microsoft.com/office/drawing/2014/main" id="{BBCEBE4D-8381-9A41-B007-78D8D9DABF5F}"/>
              </a:ext>
            </a:extLst>
          </p:cNvPr>
          <p:cNvSpPr/>
          <p:nvPr/>
        </p:nvSpPr>
        <p:spPr>
          <a:xfrm>
            <a:off x="179512" y="2561084"/>
            <a:ext cx="936104" cy="504056"/>
          </a:xfrm>
          <a:prstGeom prst="roundRect">
            <a:avLst>
              <a:gd name="adj" fmla="val 11578"/>
            </a:avLst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/>
              <a:t>K8s Scheduler</a:t>
            </a:r>
          </a:p>
        </p:txBody>
      </p:sp>
      <p:sp>
        <p:nvSpPr>
          <p:cNvPr id="63" name="모서리가 둥근 직사각형 18">
            <a:extLst>
              <a:ext uri="{FF2B5EF4-FFF2-40B4-BE49-F238E27FC236}">
                <a16:creationId xmlns:a16="http://schemas.microsoft.com/office/drawing/2014/main" id="{4E57292D-FF63-F742-B7AD-BE310C9FE1EC}"/>
              </a:ext>
            </a:extLst>
          </p:cNvPr>
          <p:cNvSpPr/>
          <p:nvPr/>
        </p:nvSpPr>
        <p:spPr>
          <a:xfrm>
            <a:off x="1187624" y="2561084"/>
            <a:ext cx="936104" cy="504056"/>
          </a:xfrm>
          <a:prstGeom prst="roundRect">
            <a:avLst>
              <a:gd name="adj" fmla="val 11578"/>
            </a:avLst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/>
              <a:t>K8s</a:t>
            </a:r>
          </a:p>
          <a:p>
            <a:pPr algn="ctr"/>
            <a:r>
              <a:rPr lang="en-US" altLang="ko-KR" sz="1100"/>
              <a:t>kubelet</a:t>
            </a:r>
          </a:p>
        </p:txBody>
      </p:sp>
      <p:sp>
        <p:nvSpPr>
          <p:cNvPr id="66" name="모서리가 둥근 직사각형 18">
            <a:extLst>
              <a:ext uri="{FF2B5EF4-FFF2-40B4-BE49-F238E27FC236}">
                <a16:creationId xmlns:a16="http://schemas.microsoft.com/office/drawing/2014/main" id="{FD6BBE11-5B0B-6548-8A4E-F9325C83DE91}"/>
              </a:ext>
            </a:extLst>
          </p:cNvPr>
          <p:cNvSpPr/>
          <p:nvPr/>
        </p:nvSpPr>
        <p:spPr>
          <a:xfrm>
            <a:off x="2195736" y="2561084"/>
            <a:ext cx="936104" cy="504056"/>
          </a:xfrm>
          <a:prstGeom prst="roundRect">
            <a:avLst>
              <a:gd name="adj" fmla="val 11578"/>
            </a:avLst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/>
              <a:t>K8s</a:t>
            </a:r>
          </a:p>
          <a:p>
            <a:pPr algn="ctr"/>
            <a:r>
              <a:rPr lang="en-US" altLang="ko-KR" sz="1100"/>
              <a:t>kubelet</a:t>
            </a:r>
          </a:p>
        </p:txBody>
      </p:sp>
    </p:spTree>
    <p:extLst>
      <p:ext uri="{BB962C8B-B14F-4D97-AF65-F5344CB8AC3E}">
        <p14:creationId xmlns:p14="http://schemas.microsoft.com/office/powerpoint/2010/main" val="24079285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43614</TotalTime>
  <Words>217</Words>
  <Application>Microsoft Macintosh PowerPoint</Application>
  <PresentationFormat>On-screen Show (16:9)</PresentationFormat>
  <Paragraphs>64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맑은 고딕</vt:lpstr>
      <vt:lpstr>Arial</vt:lpstr>
      <vt:lpstr>Office 테마</vt:lpstr>
      <vt:lpstr>PowerPoint Presentation</vt:lpstr>
      <vt:lpstr>PowerPoint Presentation</vt:lpstr>
      <vt:lpstr>PowerPoint Presentation</vt:lpstr>
      <vt:lpstr>Cluster</vt:lpstr>
    </vt:vector>
  </TitlesOfParts>
  <Company>R&amp;D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Corporation</dc:creator>
  <cp:lastModifiedBy>정섭 신</cp:lastModifiedBy>
  <cp:revision>5337</cp:revision>
  <dcterms:created xsi:type="dcterms:W3CDTF">2006-10-05T04:04:58Z</dcterms:created>
  <dcterms:modified xsi:type="dcterms:W3CDTF">2024-12-18T18:31:58Z</dcterms:modified>
</cp:coreProperties>
</file>

<file path=docProps/thumbnail.jpeg>
</file>